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5"/>
  </p:notesMasterIdLst>
  <p:sldIdLst>
    <p:sldId id="258" r:id="rId5"/>
    <p:sldId id="261" r:id="rId6"/>
    <p:sldId id="264" r:id="rId7"/>
    <p:sldId id="262" r:id="rId8"/>
    <p:sldId id="263" r:id="rId9"/>
    <p:sldId id="274" r:id="rId10"/>
    <p:sldId id="278" r:id="rId11"/>
    <p:sldId id="277" r:id="rId12"/>
    <p:sldId id="276" r:id="rId13"/>
    <p:sldId id="275" r:id="rId14"/>
    <p:sldId id="271" r:id="rId15"/>
    <p:sldId id="280" r:id="rId16"/>
    <p:sldId id="281" r:id="rId17"/>
    <p:sldId id="282" r:id="rId18"/>
    <p:sldId id="270" r:id="rId19"/>
    <p:sldId id="273" r:id="rId20"/>
    <p:sldId id="283" r:id="rId21"/>
    <p:sldId id="285" r:id="rId22"/>
    <p:sldId id="284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7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sign1" id="{AE766ABA-0B9A-4535-9374-7FDD52D740E7}">
          <p14:sldIdLst>
            <p14:sldId id="258"/>
            <p14:sldId id="261"/>
            <p14:sldId id="264"/>
            <p14:sldId id="262"/>
            <p14:sldId id="263"/>
            <p14:sldId id="274"/>
            <p14:sldId id="278"/>
            <p14:sldId id="277"/>
            <p14:sldId id="276"/>
            <p14:sldId id="275"/>
            <p14:sldId id="271"/>
            <p14:sldId id="280"/>
            <p14:sldId id="281"/>
            <p14:sldId id="282"/>
            <p14:sldId id="270"/>
          </p14:sldIdLst>
        </p14:section>
        <p14:section name="Design2" id="{F2D177C5-9CBF-4C21-B07D-8FE658239D3F}">
          <p14:sldIdLst>
            <p14:sldId id="273"/>
            <p14:sldId id="283"/>
            <p14:sldId id="285"/>
            <p14:sldId id="284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7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onora Varntoumian" initials="EV" lastIdx="1" clrIdx="0">
    <p:extLst/>
  </p:cmAuthor>
  <p:cmAuthor id="2" name="Lena Sharp" initials="LS" lastIdx="5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1F"/>
    <a:srgbClr val="C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5D5BD-F1C9-4EC2-9726-64B3872BDCE7}" v="30" dt="2021-04-14T09:35:29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>
        <p:scale>
          <a:sx n="102" d="100"/>
          <a:sy n="102" d="100"/>
        </p:scale>
        <p:origin x="-96" y="-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8866-4674-4F4C-AC66-CB3B454D1940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420DD-C1C6-46EC-8FC4-AE5C38EC2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60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9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2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5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0739-7CA1-4A94-A598-C76CB5FC4346}" type="datetimeFigureOut">
              <a:rPr lang="en-GB" smtClean="0"/>
              <a:t>14/05/2021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90" y="2695011"/>
            <a:ext cx="114054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sr-Cyrl-RS" sz="3200" b="1" i="1" dirty="0" smtClean="0">
              <a:solidFill>
                <a:srgbClr val="FF0000"/>
              </a:solidFill>
            </a:endParaRPr>
          </a:p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Онколошке сестре имају кључну улогу у подизању свести о најефектнијим начинима за превенцију карцинома.Смањење ризика може спречити око 40% случајева карцинома у Европи</a:t>
            </a:r>
            <a:r>
              <a:rPr lang="en-US" sz="3200" b="1" i="1" dirty="0" smtClean="0">
                <a:solidFill>
                  <a:srgbClr val="FF0000"/>
                </a:solidFill>
              </a:rPr>
              <a:t>!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19CA0B4-347E-4F8C-A300-F6CB88E6B606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D013E999-6D45-4651-8513-5AE3D491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Онколошке сестре већ воде акцију за вакцинацију,помажу да се зауставе инфекције које изазивају неке облике карцинома-Да ли сте укључени у подизање свести о програмима вакцинације</a:t>
            </a:r>
            <a:r>
              <a:rPr lang="en-US" sz="3200" b="1" i="1" dirty="0" smtClean="0">
                <a:solidFill>
                  <a:srgbClr val="FF0000"/>
                </a:solidFill>
              </a:rPr>
              <a:t>?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4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120073" y="2781229"/>
            <a:ext cx="119518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Сваке године пушење узрокује око 8 милиона смртних случајева у свету-Европа без дувана ће избећи 9 од 10 случајева карцинома плућа.Онколошке сестре су водеће у одвикавању од пушења.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62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89" y="2759978"/>
            <a:ext cx="11405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sr-Cyrl-RS" sz="3200" b="1" i="1" dirty="0" smtClean="0">
              <a:solidFill>
                <a:srgbClr val="FF0000"/>
              </a:solidFill>
            </a:endParaRPr>
          </a:p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Онколошке сестре помажу људима да смање свој ризик од карцинома тако што им помажу да прихвате здраву исхрану и повећају физичку активност.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07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89" y="2759978"/>
            <a:ext cx="11405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Европски режим против карцинома је важна алатка за онклошке сестре да помогну здравствену културу и помогну спречавања карцинома у свим заједницама,укључујући и рањиве мањинске групе људи.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45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90" y="3027450"/>
            <a:ext cx="11405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3200" b="1" i="1" dirty="0" smtClean="0">
              <a:solidFill>
                <a:srgbClr val="FF0000"/>
              </a:solidFill>
            </a:endParaRPr>
          </a:p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Најбоља заштита је превенција и рано откривање.</a:t>
            </a:r>
          </a:p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Медицинске сестре имају знање и мотивацију за подизање свести</a:t>
            </a:r>
            <a:r>
              <a:rPr lang="en-US" sz="3200" b="1" i="1" dirty="0" smtClean="0">
                <a:solidFill>
                  <a:srgbClr val="FF0000"/>
                </a:solidFill>
              </a:rPr>
              <a:t>!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9C5DD2E-3444-46DC-BC06-690C98E8DAFF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6630E5AC-8792-4595-9DFA-DEE25F47E5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240146" y="149289"/>
            <a:ext cx="11951854" cy="2478652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57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89" y="3251331"/>
            <a:ext cx="114054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800" b="1" i="1" dirty="0" smtClean="0">
                <a:solidFill>
                  <a:srgbClr val="E11F1F"/>
                </a:solidFill>
              </a:rPr>
              <a:t>,,Учите,подучавајте,борите се</a:t>
            </a:r>
            <a:r>
              <a:rPr lang="en-US" sz="3800" b="1" i="1" dirty="0" smtClean="0">
                <a:solidFill>
                  <a:srgbClr val="E11F1F"/>
                </a:solidFill>
              </a:rPr>
              <a:t>,</a:t>
            </a:r>
            <a:r>
              <a:rPr lang="sr-Cyrl-RS" sz="3800" b="1" i="1" dirty="0" smtClean="0">
                <a:solidFill>
                  <a:srgbClr val="E11F1F"/>
                </a:solidFill>
              </a:rPr>
              <a:t>победите,живите...</a:t>
            </a:r>
            <a:r>
              <a:rPr lang="en-US" sz="3800" b="1" i="1" dirty="0" smtClean="0">
                <a:solidFill>
                  <a:srgbClr val="E11F1F"/>
                </a:solidFill>
              </a:rPr>
              <a:t>”</a:t>
            </a:r>
            <a:endParaRPr lang="en-GB" sz="38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147C2F8-0F0D-46AF-BBDA-EB53E7B84029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86542571-B121-43A1-94F9-F2A7BA178C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67C3A2E7-4790-41F2-93E4-93A895136E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75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Онколошке сестре имају кључну улогу у подизању свести о најефектнијим начинима за превенцију карцинома.Смањење ризика може спречити око 40% случајева карцинома у Европи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korisnik\Desktop\Kosovka devoj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3598"/>
            <a:ext cx="4220669" cy="302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245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B842DD9-2CFB-4524-802B-0E70D9F1567B}"/>
              </a:ext>
            </a:extLst>
          </p:cNvPr>
          <p:cNvSpPr txBox="1"/>
          <p:nvPr/>
        </p:nvSpPr>
        <p:spPr>
          <a:xfrm>
            <a:off x="4246056" y="2348747"/>
            <a:ext cx="7937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US" sz="2800" b="1" dirty="0">
              <a:solidFill>
                <a:srgbClr val="E11F1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Онколошке сестре подржавају </a:t>
            </a:r>
            <a:r>
              <a:rPr lang="en-US" b="1" i="1" dirty="0">
                <a:solidFill>
                  <a:srgbClr val="FF0000"/>
                </a:solidFill>
              </a:rPr>
              <a:t>E</a:t>
            </a:r>
            <a:r>
              <a:rPr lang="sr-Cyrl-RS" b="1" i="1" dirty="0">
                <a:solidFill>
                  <a:srgbClr val="FF0000"/>
                </a:solidFill>
              </a:rPr>
              <a:t>вропски режим против карцинома.Да ли сте знали да он укључује 12 начина за смањење ризика</a:t>
            </a:r>
            <a:r>
              <a:rPr lang="en-US" b="1" i="1" dirty="0">
                <a:solidFill>
                  <a:srgbClr val="FF0000"/>
                </a:solidFill>
              </a:rPr>
              <a:t>?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korisnik\Desktop\slika za poster tara 20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92" y="3655425"/>
            <a:ext cx="3388138" cy="1905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725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Савети и подршка онколошких сестара су кључни у спречавању метастатског карцинома.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orisnik\Pictures\90441934_10217235129256405_4917694939254489088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05" y="3139472"/>
            <a:ext cx="3217505" cy="326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22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Унапређење здравља је у срцу рада онколошких сестара-давање савета и подршка особама оболелим од карцинома кроз цео процес неге.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89" y="3251330"/>
            <a:ext cx="11405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Онколошке сестре подржавају </a:t>
            </a:r>
            <a:r>
              <a:rPr lang="en-US" sz="3200" b="1" i="1" dirty="0" smtClean="0">
                <a:solidFill>
                  <a:srgbClr val="FF0000"/>
                </a:solidFill>
              </a:rPr>
              <a:t>E</a:t>
            </a:r>
            <a:r>
              <a:rPr lang="sr-Cyrl-RS" sz="3200" b="1" i="1" dirty="0" smtClean="0">
                <a:solidFill>
                  <a:srgbClr val="FF0000"/>
                </a:solidFill>
              </a:rPr>
              <a:t>вропски режим против карцинома.Да ли сте знали да он укључује 12 начина за смањење ризика</a:t>
            </a:r>
            <a:r>
              <a:rPr lang="en-US" sz="3200" b="1" i="1" dirty="0" smtClean="0">
                <a:solidFill>
                  <a:srgbClr val="FF0000"/>
                </a:solidFill>
              </a:rPr>
              <a:t>?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A6F35A9-D255-46D4-AF2D-C2F3A70AD4E2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69B53B87-B325-4425-A247-BEC14B53F22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28BB8EA-75A5-4918-8418-21B23E6E5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38547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1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Онколошке сестре имају знање и искуство у превенцији карцинома –користите своје вештине да подигнете здравствену културу у примарној и секундарној превенцији.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84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Онклошке сестре могу пружити подршку људима свих узраста да остану здрави и добију приступ скрининг програмима за побољшање ране дијагнозе. 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329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Одржива превенција карцинома захтева промену става у друштву-као највећа група унутар заједнице људи који се баве онкологијом,онколошке сестре могу да предводе ову промену.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21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Медицинске сестре и техничари су експерти у побољшању здравља и највећа,најпоузданија група здравствених радника.Они су спремни да подрже Европски план за победу над карциномом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580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55183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Онколошке сестре су на челу промоције Европског режима против карцинома и имају знање да утичу на здравствену политику и законодавство да би се дошло до друштва које не оболева од карцинома-Европски план за победу над карциномом треба да прихвати стручност Друштва онколошких сестара и техничара.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76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Онколошке сестре већ воде акцију за вакцинацију,помажу да се зауставе инфекције које изазивају неке облике карцинома-Да ли сте укључени у подизање свести о програмима вакцинације</a:t>
            </a:r>
            <a:r>
              <a:rPr lang="en-US" b="1" i="1" dirty="0">
                <a:solidFill>
                  <a:srgbClr val="FF0000"/>
                </a:solidFill>
              </a:rPr>
              <a:t>?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29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Сваке године пушење узрокује око 8 милиона смртних случајева у свету-Европа без дувана ће избећи 9 од 10 случајева карцинома плућа.Онколошке сестре су водеће у одвикавању од пушења.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09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Онколошке сестре помажу људима да смање свој ризик од карцинома тако што им помажу да прихвате здраву исхрану и повећају физичку активност.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90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Европски режим против карцинома је важна алатка за онклошке сестре да помогну здравствену културу и помогну спречавања карцинома у свим заједницама,укључујући и рањиве мањинске групе људи.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99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3F39EAED-56EA-40F5-BBA3-B915894B69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Најбоља заштита је превенција и рано откривање.</a:t>
            </a:r>
          </a:p>
          <a:p>
            <a:pPr lvl="0" algn="ctr"/>
            <a:r>
              <a:rPr lang="sr-Cyrl-RS" b="1" i="1" dirty="0">
                <a:solidFill>
                  <a:srgbClr val="FF0000"/>
                </a:solidFill>
              </a:rPr>
              <a:t>Медицинске сестре имају знање и мотивацију за подизање свести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2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89" y="3251331"/>
            <a:ext cx="11405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Савети и подршка онколошких сестара су кључни у спречавању метастатског карцинома.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718602-6E1C-463B-8CC6-A4D286EBAAE1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95DAB23B-D339-48D6-971A-3CC7C076FA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F2012F2-8B40-4CF4-B7A0-761161F9A8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013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xmlns="" id="{1B1B046E-CAD8-4C1E-A50D-C2E3D7C244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04" b="26915"/>
          <a:stretch/>
        </p:blipFill>
        <p:spPr>
          <a:xfrm>
            <a:off x="3509174" y="4264380"/>
            <a:ext cx="8682826" cy="2272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8AC597F-88B1-4D3E-ABDA-ED25D6EF2FB7}"/>
              </a:ext>
            </a:extLst>
          </p:cNvPr>
          <p:cNvSpPr/>
          <p:nvPr/>
        </p:nvSpPr>
        <p:spPr>
          <a:xfrm>
            <a:off x="160604" y="137350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/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1D695152-2E12-44AD-B07B-E6BD36CA41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676" y="317454"/>
            <a:ext cx="1289464" cy="12807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47720" y="3244334"/>
            <a:ext cx="569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RS" b="1" i="1" dirty="0">
                <a:solidFill>
                  <a:srgbClr val="E11F1F"/>
                </a:solidFill>
              </a:rPr>
              <a:t>,,Учите,подучавајте,борите се</a:t>
            </a:r>
            <a:r>
              <a:rPr lang="en-US" b="1" i="1" dirty="0">
                <a:solidFill>
                  <a:srgbClr val="E11F1F"/>
                </a:solidFill>
              </a:rPr>
              <a:t>,</a:t>
            </a:r>
            <a:r>
              <a:rPr lang="sr-Cyrl-RS" b="1" i="1" dirty="0">
                <a:solidFill>
                  <a:srgbClr val="E11F1F"/>
                </a:solidFill>
              </a:rPr>
              <a:t>победите,живите...</a:t>
            </a:r>
            <a:r>
              <a:rPr lang="en-US" b="1" i="1" dirty="0">
                <a:solidFill>
                  <a:srgbClr val="E11F1F"/>
                </a:solidFill>
              </a:rPr>
              <a:t>”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6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459285" y="2951470"/>
            <a:ext cx="11405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Унапређење здравља је у срцу рада онколошких сестара-давање савета и подршка особама оболелим од карцинома кроз цео процес неге.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65C7431-5750-4A8B-B55A-001BF59030C0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3220DF99-3298-4AF7-A783-4978CA5CD4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3A216E72-6549-4C29-B971-9D847129F0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5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Онколошке сестре имају знање и искуство у превенцији карцинома –користите своје вештине да подигнете здравствену културу у примарној и секундарној превенцији.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Онклошке сестре могу пружити подршку људима свих узраста да остану здрави и добију приступ скрининг програмима за побољшање ране дијагнозе. 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4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75710" y="3023857"/>
            <a:ext cx="11572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Одржива превенција карцинома захтева промену става у друштву-као највећа група унутар заједнице људи који се баве онкологијом,онколошке сестре могу да предводе ову промену.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4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93288" y="2915715"/>
            <a:ext cx="11572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Медицинске сестре и техничари су експерти у побољшању здравља и највећа,најпоузданија група здравствених радника.Они су спремни да подрже Европски план за победу над карциномом</a:t>
            </a:r>
            <a:r>
              <a:rPr lang="en-US" sz="3200" b="1" i="1" dirty="0" smtClean="0">
                <a:solidFill>
                  <a:srgbClr val="FF0000"/>
                </a:solidFill>
              </a:rPr>
              <a:t>!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3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A32377A-AF54-4505-8791-E3C50E3CCA20}"/>
              </a:ext>
            </a:extLst>
          </p:cNvPr>
          <p:cNvSpPr txBox="1"/>
          <p:nvPr/>
        </p:nvSpPr>
        <p:spPr>
          <a:xfrm>
            <a:off x="309715" y="2696134"/>
            <a:ext cx="115725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i="1" dirty="0" smtClean="0">
                <a:solidFill>
                  <a:srgbClr val="FF0000"/>
                </a:solidFill>
              </a:rPr>
              <a:t>Онколошке сестре су на челу промоције Европског режима против карцинома и имају знање да утичу на здравствену политику и законодавство да би се дошло до друштва које не оболева од карцинома-Европски план за победу над карциномом треба да прихвати стручност Друштва онколошких сестара и техничара.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xmlns="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6B97A22-F8AF-43A1-8558-4EED739CD7BC}"/>
              </a:ext>
            </a:extLst>
          </p:cNvPr>
          <p:cNvSpPr txBox="1"/>
          <p:nvPr/>
        </p:nvSpPr>
        <p:spPr>
          <a:xfrm>
            <a:off x="3687288" y="5468162"/>
            <a:ext cx="5381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>
                <a:solidFill>
                  <a:schemeClr val="accent2"/>
                </a:solidFill>
              </a:rPr>
              <a:t>#</a:t>
            </a:r>
            <a:r>
              <a:rPr lang="fr-BE" sz="4000" b="1" dirty="0">
                <a:solidFill>
                  <a:schemeClr val="accent2"/>
                </a:solidFill>
              </a:rPr>
              <a:t>ECND2</a:t>
            </a:r>
            <a:r>
              <a:rPr lang="x-none" sz="4000" b="1" dirty="0">
                <a:solidFill>
                  <a:schemeClr val="accent2"/>
                </a:solidFill>
              </a:rPr>
              <a:t>1</a:t>
            </a:r>
            <a:r>
              <a:rPr lang="fr-BE" sz="4000" b="1" dirty="0">
                <a:solidFill>
                  <a:schemeClr val="accent2"/>
                </a:solidFill>
              </a:rPr>
              <a:t>Go4</a:t>
            </a:r>
            <a:r>
              <a:rPr lang="x-none" sz="4000" b="1" dirty="0">
                <a:solidFill>
                  <a:schemeClr val="accent2"/>
                </a:solidFill>
              </a:rPr>
              <a:t>Prevention</a:t>
            </a:r>
            <a:endParaRPr lang="en-GB" sz="4000" b="1" dirty="0">
              <a:solidFill>
                <a:schemeClr val="accent2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www.cancernurse.eu/ECND202</a:t>
            </a:r>
            <a:r>
              <a:rPr lang="x-none" sz="2800" b="1" dirty="0">
                <a:solidFill>
                  <a:srgbClr val="7030A0"/>
                </a:solidFill>
              </a:rPr>
              <a:t>1</a:t>
            </a:r>
            <a:r>
              <a:rPr lang="en-GB" sz="2800" b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xmlns="" id="{CD1F6E07-B896-49E0-9B63-20835FCA47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23"/>
          <a:stretch/>
        </p:blipFill>
        <p:spPr>
          <a:xfrm>
            <a:off x="186068" y="0"/>
            <a:ext cx="11951854" cy="247865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0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946524D458F45B7758F25BC0F316F" ma:contentTypeVersion="12" ma:contentTypeDescription="Create a new document." ma:contentTypeScope="" ma:versionID="c86ed1117e320afb4c8cbfdb063a94a4">
  <xsd:schema xmlns:xsd="http://www.w3.org/2001/XMLSchema" xmlns:xs="http://www.w3.org/2001/XMLSchema" xmlns:p="http://schemas.microsoft.com/office/2006/metadata/properties" xmlns:ns2="81ab3ab0-f3f2-429f-bb88-39937a59c054" xmlns:ns3="ddccc977-beeb-4e9e-9da4-7a6ff210f83a" targetNamespace="http://schemas.microsoft.com/office/2006/metadata/properties" ma:root="true" ma:fieldsID="939d004afb08c9739d935ac7ef78d78a" ns2:_="" ns3:_="">
    <xsd:import namespace="81ab3ab0-f3f2-429f-bb88-39937a59c054"/>
    <xsd:import namespace="ddccc977-beeb-4e9e-9da4-7a6ff210f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3ab0-f3f2-429f-bb88-39937a59c0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cc977-beeb-4e9e-9da4-7a6ff210f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BA47CE-700D-45A7-B288-21EE4E26F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ab3ab0-f3f2-429f-bb88-39937a59c054"/>
    <ds:schemaRef ds:uri="ddccc977-beeb-4e9e-9da4-7a6ff210f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A1918E-7590-4970-8036-56F45F6985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1DD0095-41F4-47DE-9DB7-77A6B2C1DE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797</Words>
  <Application>Microsoft Office PowerPoint</Application>
  <PresentationFormat>Custom</PresentationFormat>
  <Paragraphs>65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Eleonora Varntoumian</dc:creator>
  <cp:lastModifiedBy>korisnik</cp:lastModifiedBy>
  <cp:revision>47</cp:revision>
  <dcterms:created xsi:type="dcterms:W3CDTF">2020-04-02T09:24:07Z</dcterms:created>
  <dcterms:modified xsi:type="dcterms:W3CDTF">2021-05-14T09:50:59Z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0x010100D77946524D458F45B7758F25BC0F316F</vt:lpwstr>
  </property>
</Properties>
</file>